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4"/>
  </p:normalViewPr>
  <p:slideViewPr>
    <p:cSldViewPr snapToGrid="0" snapToObjects="1">
      <p:cViewPr varScale="1">
        <p:scale>
          <a:sx n="55" d="100"/>
          <a:sy n="55" d="100"/>
        </p:scale>
        <p:origin x="6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9FEF-F2FB-D547-954A-E4DEC26026DD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8FC96-1963-9746-8762-66A774C1A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632C-D55D-E24B-9CD3-CD804ADA8DB8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3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A34-B8DA-8B4F-83BB-715F6D5F7554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6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F677-6994-6545-92A8-A0A19014F781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1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25AF-1DD5-0249-92B8-0A82901DB7C4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2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2AC5-3172-2447-8783-A54D70AD7943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95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BAAE-4AD8-824A-8439-27BA6766EBF7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2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D91B-50BD-E947-8FED-F8F76B736E44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7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07F8-41E0-D449-A2DB-0E555856EA72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6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8E7-5DEE-7F48-85B1-3746F840C0EB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9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44B-7B6E-0440-B325-16DF158DD71A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EB9714B-0047-4547-AAF8-40BE1234F67F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3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3675DF-3AEE-7C48-ADBA-05C9D3B5E3DF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D4DE-4829-A448-9E8B-36BA1A4B0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450" y="2467737"/>
            <a:ext cx="4676774" cy="1645920"/>
          </a:xfrm>
        </p:spPr>
        <p:txBody>
          <a:bodyPr/>
          <a:lstStyle/>
          <a:p>
            <a:r>
              <a:rPr lang="en-US" dirty="0"/>
              <a:t>Ethics Case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F1B3E-430C-9548-A35A-B2F65628D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802" y="4281107"/>
            <a:ext cx="5120069" cy="63379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Dr.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Lissa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Power-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deFur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CCC-SLP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3A1999-23B8-A54C-9D7B-795C0078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080" y="263127"/>
            <a:ext cx="6331746" cy="63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9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Bilingual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Stan English, CCC-SLP provides early intervention services to his community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Stan works with Latino families without an interpreter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Latino family moves from Stan’s community to a community served by Maria Isabel, CCC-SLP, a bilingual SLP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Maria learns that Stan read the IFSP to the Spanish-speaking family in English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Stan has also neglected to provide the family with a Spanish version of the IFSP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family does not know their rights to early </a:t>
            </a:r>
            <a:r>
              <a:rPr lang="en-US" sz="2400" dirty="0">
                <a:solidFill>
                  <a:schemeClr val="bg1"/>
                </a:solidFill>
              </a:rPr>
              <a:t>intervention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9D08D-0EA4-9640-A198-B46B4F9F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147" y="617505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E5AEE-E009-9B4F-B8B5-0A707E1F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93308"/>
            <a:ext cx="825866" cy="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SNF Resident disagrees with diet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Salley</a:t>
            </a:r>
            <a:r>
              <a:rPr lang="en-US" sz="2400" dirty="0">
                <a:solidFill>
                  <a:schemeClr val="tx1"/>
                </a:solidFill>
              </a:rPr>
              <a:t> Finley, CCC-SLP , provides speech services as a PRN at a skilled nursing facility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SLP evaluates Mary Stevens who presents with moderate-severe oropharyngeal dysphagia</a:t>
            </a:r>
          </a:p>
          <a:p>
            <a:r>
              <a:rPr lang="en-US" sz="2400" dirty="0">
                <a:solidFill>
                  <a:schemeClr val="tx1"/>
                </a:solidFill>
              </a:rPr>
              <a:t>After </a:t>
            </a:r>
            <a:r>
              <a:rPr lang="en-US" sz="2400" dirty="0" err="1">
                <a:solidFill>
                  <a:schemeClr val="tx1"/>
                </a:solidFill>
              </a:rPr>
              <a:t>Salley</a:t>
            </a:r>
            <a:r>
              <a:rPr lang="en-US" sz="2400" dirty="0">
                <a:solidFill>
                  <a:schemeClr val="tx1"/>
                </a:solidFill>
              </a:rPr>
              <a:t> Finley, CCC-SLP recommends therapy and diet modifications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resident declines any intervention but does not sign the mandatory waiver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Salley</a:t>
            </a:r>
            <a:r>
              <a:rPr lang="en-US" sz="2400" dirty="0">
                <a:solidFill>
                  <a:schemeClr val="tx1"/>
                </a:solidFill>
              </a:rPr>
              <a:t> Finley discontinues involvement with the family</a:t>
            </a:r>
          </a:p>
          <a:p>
            <a:r>
              <a:rPr lang="en-US" sz="2400" dirty="0">
                <a:solidFill>
                  <a:schemeClr val="tx1"/>
                </a:solidFill>
              </a:rPr>
              <a:t>Sue </a:t>
            </a:r>
            <a:r>
              <a:rPr lang="en-US" sz="2400" dirty="0" err="1">
                <a:solidFill>
                  <a:schemeClr val="tx1"/>
                </a:solidFill>
              </a:rPr>
              <a:t>Vizer</a:t>
            </a:r>
            <a:r>
              <a:rPr lang="en-US" sz="2400" dirty="0">
                <a:solidFill>
                  <a:schemeClr val="tx1"/>
                </a:solidFill>
              </a:rPr>
              <a:t>, the full-time SLP, notices </a:t>
            </a:r>
            <a:r>
              <a:rPr lang="en-US" sz="2400" dirty="0" err="1">
                <a:solidFill>
                  <a:schemeClr val="tx1"/>
                </a:solidFill>
              </a:rPr>
              <a:t>Salley</a:t>
            </a:r>
            <a:r>
              <a:rPr lang="en-US" sz="2400" dirty="0">
                <a:solidFill>
                  <a:schemeClr val="tx1"/>
                </a:solidFill>
              </a:rPr>
              <a:t> Finley’s evaluation without a signed waiver.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FDAF6-FD1A-504B-820E-17A264E0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860" y="617505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021EA-2A58-0A4F-BFBA-8679B4FA4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93308"/>
            <a:ext cx="825866" cy="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Dysphagia Concerns at local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Samantha Lewis, CCC-SLP, is presented with a doctors prescription for a client to consume a regular diet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Client presents with significant swallowing problems: choking and coughing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Primary nutrition: nasogastric tube</a:t>
            </a:r>
          </a:p>
          <a:p>
            <a:r>
              <a:rPr lang="en-US" sz="2400" dirty="0">
                <a:solidFill>
                  <a:schemeClr val="tx1"/>
                </a:solidFill>
              </a:rPr>
              <a:t>Samantha believes that feeding the client normal food is dangerous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School administration refuses to feed the client a normal diet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Client’s parents insist a regular diet be implemented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939A7-0B88-CD4F-8D92-223203FE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806" y="617505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BA9FF-266D-574D-A653-A86926E96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93308"/>
            <a:ext cx="825866" cy="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Wedding jitters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Mary T. Day, CCC-SLP is getting married on Saturday</a:t>
            </a:r>
          </a:p>
          <a:p>
            <a:r>
              <a:rPr lang="en-US" sz="2400" dirty="0">
                <a:solidFill>
                  <a:schemeClr val="tx1"/>
                </a:solidFill>
              </a:rPr>
              <a:t>She will be on her honeymoon the following week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Mary decides to submit Medicaid billing before the session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Mary’s clients do not show for their sessions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She does not correct her paperwork before the wedding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Mary says she will remember to omit billing next time</a:t>
            </a:r>
          </a:p>
          <a:p>
            <a:r>
              <a:rPr lang="en-US" sz="2400" dirty="0">
                <a:solidFill>
                  <a:schemeClr val="tx1"/>
                </a:solidFill>
              </a:rPr>
              <a:t>Ophelia C. Dawson, CCC-SLP notices Mary’s billing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6368A-30B0-1F47-990D-556E64B3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2362" y="617505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E190C-F569-C34B-A61B-F7DD416B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93308"/>
            <a:ext cx="825866" cy="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5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CF Mentor </a:t>
            </a:r>
            <a:r>
              <a:rPr lang="en-US" sz="3600" dirty="0" err="1">
                <a:solidFill>
                  <a:schemeClr val="bg1"/>
                </a:solidFill>
              </a:rPr>
              <a:t>m.i.a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Jane Jones, CF, and her mentor, Sue Smith, CCC-SLP, met the first week of work</a:t>
            </a:r>
          </a:p>
          <a:p>
            <a:r>
              <a:rPr lang="en-US" sz="2400" dirty="0">
                <a:solidFill>
                  <a:schemeClr val="tx1"/>
                </a:solidFill>
              </a:rPr>
              <a:t>Jane has not met with her supervisor, Sue, for a while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Jane has attempted to contact Sue several times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Sue repeatedly apologizes for not meeting with Joan</a:t>
            </a:r>
          </a:p>
          <a:p>
            <a:r>
              <a:rPr lang="en-US" sz="2400" dirty="0">
                <a:solidFill>
                  <a:schemeClr val="tx1"/>
                </a:solidFill>
              </a:rPr>
              <a:t>Sue needs to sign Joan’s SLPCF rating form at the 12 week mark</a:t>
            </a:r>
          </a:p>
          <a:p>
            <a:r>
              <a:rPr lang="en-US" sz="2400" dirty="0">
                <a:solidFill>
                  <a:schemeClr val="tx1"/>
                </a:solidFill>
              </a:rPr>
              <a:t>Sue will sign all of the papers at the end of 36 weeks.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Sue says that Joan “is doing fine” based off of other’s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E00EA-CF59-1B4B-8A2D-68D6C72C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585" y="621792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E8C0A-E9CD-EA45-9AC0-6BAD97533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93308"/>
            <a:ext cx="825866" cy="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9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you swallow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Molly, an ASHA-certified SLP, recently retired from the schools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She is currently working at Happy Hollow Nursing Home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Molly completed three dysphagia workshops and shadowed another SLP</a:t>
            </a:r>
          </a:p>
          <a:p>
            <a:r>
              <a:rPr lang="en-US" sz="2400" dirty="0">
                <a:solidFill>
                  <a:schemeClr val="tx1"/>
                </a:solidFill>
              </a:rPr>
              <a:t>Her caseload is mainly </a:t>
            </a:r>
            <a:r>
              <a:rPr lang="en-US" sz="2400" dirty="0" smtClean="0">
                <a:solidFill>
                  <a:schemeClr val="tx1"/>
                </a:solidFill>
              </a:rPr>
              <a:t>dysphagia therapy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Graduate </a:t>
            </a:r>
            <a:r>
              <a:rPr lang="en-US" sz="2400" dirty="0">
                <a:solidFill>
                  <a:schemeClr val="tx1"/>
                </a:solidFill>
              </a:rPr>
              <a:t>students are placed with Molly by </a:t>
            </a:r>
            <a:r>
              <a:rPr lang="en-US" sz="2400" dirty="0" err="1">
                <a:solidFill>
                  <a:schemeClr val="tx1"/>
                </a:solidFill>
              </a:rPr>
              <a:t>JoEllyn</a:t>
            </a:r>
            <a:r>
              <a:rPr lang="en-US" sz="2400" dirty="0">
                <a:solidFill>
                  <a:schemeClr val="tx1"/>
                </a:solidFill>
              </a:rPr>
              <a:t>, from a local university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graduate students complain about how Molly only offers dysphagia therapy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Molly tells </a:t>
            </a:r>
            <a:r>
              <a:rPr lang="en-US" sz="2400" dirty="0" err="1">
                <a:solidFill>
                  <a:schemeClr val="tx1"/>
                </a:solidFill>
              </a:rPr>
              <a:t>JoEllyn</a:t>
            </a:r>
            <a:r>
              <a:rPr lang="en-US" sz="2400" dirty="0">
                <a:solidFill>
                  <a:schemeClr val="tx1"/>
                </a:solidFill>
              </a:rPr>
              <a:t> that Medicare </a:t>
            </a:r>
            <a:r>
              <a:rPr lang="en-US" sz="2400" dirty="0" smtClean="0">
                <a:solidFill>
                  <a:schemeClr val="tx1"/>
                </a:solidFill>
              </a:rPr>
              <a:t>doesn’t aphasia therapy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21991-B87D-3941-AC6B-987AA578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3297" y="617505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7AF18-8E3B-DC4D-A7D9-84ED7D93E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42356"/>
            <a:ext cx="876818" cy="8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new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Paul and Maria are ASHA certified SLPs working in a community clinic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Paul’s interests include working with adults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Paul was offered a job with a rehabilitation agency</a:t>
            </a:r>
          </a:p>
          <a:p>
            <a:r>
              <a:rPr lang="en-US" sz="2400" dirty="0">
                <a:solidFill>
                  <a:schemeClr val="tx1"/>
                </a:solidFill>
              </a:rPr>
              <a:t>He tells Maria about the job offer the morning of his last day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Maria expresses that Paul does not care for his clients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Upon reviewing Paul’s client information, she notices that files are missing and others are incomplete.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47CA6-2E9D-B143-9343-65CF5ACD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3297" y="6166485"/>
            <a:ext cx="365760" cy="38290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353C-DFAB-F849-88EB-E7CDC562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56644"/>
            <a:ext cx="862530" cy="8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Early intervention </a:t>
            </a:r>
            <a:r>
              <a:rPr lang="en-US" sz="3600" dirty="0" err="1">
                <a:solidFill>
                  <a:schemeClr val="bg1"/>
                </a:solidFill>
              </a:rPr>
              <a:t>SLp</a:t>
            </a:r>
            <a:r>
              <a:rPr lang="en-US" sz="3600" dirty="0">
                <a:solidFill>
                  <a:schemeClr val="bg1"/>
                </a:solidFill>
              </a:rPr>
              <a:t> diagnoses sleeping infant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Julie Jones, CCC-SLP is an early intervention speech-language pathologist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Children must be identified with a 25% delay before their 3</a:t>
            </a:r>
            <a:r>
              <a:rPr lang="en-US" sz="2400" baseline="30000" dirty="0">
                <a:solidFill>
                  <a:schemeClr val="tx1"/>
                </a:solidFill>
              </a:rPr>
              <a:t>rd</a:t>
            </a:r>
            <a:r>
              <a:rPr lang="en-US" sz="2400" dirty="0">
                <a:solidFill>
                  <a:schemeClr val="tx1"/>
                </a:solidFill>
              </a:rPr>
              <a:t> birthday to receive services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C.P. needs to be evaluated by Julie, but his appointment is changed to a few days before his 3</a:t>
            </a:r>
            <a:r>
              <a:rPr lang="en-US" sz="2400" baseline="30000" dirty="0">
                <a:solidFill>
                  <a:schemeClr val="tx1"/>
                </a:solidFill>
              </a:rPr>
              <a:t>rd</a:t>
            </a:r>
            <a:r>
              <a:rPr lang="en-US" sz="2400" dirty="0">
                <a:solidFill>
                  <a:schemeClr val="tx1"/>
                </a:solidFill>
              </a:rPr>
              <a:t> birthday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When Julie arrives, C.P. is sleeping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Julie interviews C.P.’s mother, but doesn’t assess his skills</a:t>
            </a:r>
          </a:p>
          <a:p>
            <a:r>
              <a:rPr lang="en-US" sz="2400" dirty="0">
                <a:solidFill>
                  <a:schemeClr val="tx1"/>
                </a:solidFill>
              </a:rPr>
              <a:t>Julie determines C.P. has a 25% delay without a formal assessment.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A88E-43AE-114B-B2CC-5362C786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094" y="6173866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C7303-D885-5F4C-BB04-D392A5AB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41" y="5909666"/>
            <a:ext cx="894159" cy="8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3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Appropriate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Patricia Lee Stevens is an ASHA certified SLP in a small private practice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Ms</a:t>
            </a:r>
            <a:r>
              <a:rPr lang="en-US" sz="2400" dirty="0">
                <a:solidFill>
                  <a:schemeClr val="tx1"/>
                </a:solidFill>
              </a:rPr>
              <a:t>. Stevens assesses a 6 year old, A.A., with the </a:t>
            </a:r>
            <a:r>
              <a:rPr lang="en-US" sz="2400" dirty="0" smtClean="0">
                <a:solidFill>
                  <a:schemeClr val="tx1"/>
                </a:solidFill>
              </a:rPr>
              <a:t>Preschool Language Scales 3</a:t>
            </a:r>
            <a:r>
              <a:rPr lang="en-US" sz="2400" baseline="30000" dirty="0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 Edition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According to the assessment, A.A. has both a receptive and expressive language delay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Clara Fowlkes picks up A.A. on her school caseload and reads through her file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B33A3-A1C9-3C43-804C-8815CF04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49" y="6180773"/>
            <a:ext cx="351907" cy="35433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12446-82B8-D343-A1AB-BDC50EF19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10" y="5812630"/>
            <a:ext cx="1002508" cy="10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1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Supervision of a speech-language pathology assistant (SLPA)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Ina </a:t>
            </a:r>
            <a:r>
              <a:rPr lang="en-US" sz="2400" dirty="0" err="1">
                <a:solidFill>
                  <a:schemeClr val="tx1"/>
                </a:solidFill>
              </a:rPr>
              <a:t>Pykle</a:t>
            </a:r>
            <a:r>
              <a:rPr lang="en-US" sz="2400" dirty="0">
                <a:solidFill>
                  <a:schemeClr val="tx1"/>
                </a:solidFill>
              </a:rPr>
              <a:t>, an ASHA certified speech-language pathologist, works in a community services board</a:t>
            </a:r>
          </a:p>
          <a:p>
            <a:r>
              <a:rPr lang="en-US" sz="2400" dirty="0">
                <a:solidFill>
                  <a:schemeClr val="tx1"/>
                </a:solidFill>
              </a:rPr>
              <a:t>Ms. </a:t>
            </a:r>
            <a:r>
              <a:rPr lang="en-US" sz="2400" dirty="0" err="1">
                <a:solidFill>
                  <a:schemeClr val="tx1"/>
                </a:solidFill>
              </a:rPr>
              <a:t>Pykle</a:t>
            </a:r>
            <a:r>
              <a:rPr lang="en-US" sz="2400" dirty="0">
                <a:solidFill>
                  <a:schemeClr val="tx1"/>
                </a:solidFill>
              </a:rPr>
              <a:t> has asked to reduce her hours to part-time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facility has hired a speech language pathology assistant to fill in on the days Ms. </a:t>
            </a:r>
            <a:r>
              <a:rPr lang="en-US" sz="2400" dirty="0" err="1">
                <a:solidFill>
                  <a:schemeClr val="tx1"/>
                </a:solidFill>
              </a:rPr>
              <a:t>Pykle</a:t>
            </a:r>
            <a:r>
              <a:rPr lang="en-US" sz="2400" dirty="0">
                <a:solidFill>
                  <a:schemeClr val="tx1"/>
                </a:solidFill>
              </a:rPr>
              <a:t> isn’t working.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SLPA has a bachelors degree in communication science and disorders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Ms. </a:t>
            </a:r>
            <a:r>
              <a:rPr lang="en-US" sz="2400" dirty="0" err="1">
                <a:solidFill>
                  <a:schemeClr val="tx1"/>
                </a:solidFill>
              </a:rPr>
              <a:t>Pykle</a:t>
            </a:r>
            <a:r>
              <a:rPr lang="en-US" sz="2400" dirty="0">
                <a:solidFill>
                  <a:schemeClr val="tx1"/>
                </a:solidFill>
              </a:rPr>
              <a:t> informs her director, Mr. Bayed, that a SLPA can not provide the same level of service as a certified SLP</a:t>
            </a:r>
          </a:p>
          <a:p>
            <a:r>
              <a:rPr lang="en-US" sz="2400" dirty="0">
                <a:solidFill>
                  <a:schemeClr val="tx1"/>
                </a:solidFill>
              </a:rPr>
              <a:t>Mr. Bayed tells Ms. </a:t>
            </a:r>
            <a:r>
              <a:rPr lang="en-US" sz="2400" dirty="0" err="1">
                <a:solidFill>
                  <a:schemeClr val="tx1"/>
                </a:solidFill>
              </a:rPr>
              <a:t>Pykle</a:t>
            </a:r>
            <a:r>
              <a:rPr lang="en-US" sz="2400" dirty="0">
                <a:solidFill>
                  <a:schemeClr val="tx1"/>
                </a:solidFill>
              </a:rPr>
              <a:t> that she is in charge of training the SLPA </a:t>
            </a:r>
            <a:r>
              <a:rPr lang="en-US" sz="2400" dirty="0">
                <a:solidFill>
                  <a:schemeClr val="bg1"/>
                </a:solidFill>
              </a:rPr>
              <a:t>to cover for 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A56E6-AC85-7E47-9342-80BCF59A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159" y="621792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A4C4E-795F-9343-B7C8-762CA6C7C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" y="6024821"/>
            <a:ext cx="751958" cy="7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2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Hearing Screening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Tommy has been referred to an audiologist by his school SLP following a failed hearing screening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audiologist, Alfred Douglas, performs a hearing evaluation and Tommy’s hearing is normal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Tommy’s family questions the necessity of the hearing evaluation, especially due to lack of previous hearing concerns, and a financial strain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Dr. Douglas contacts Sally Patterson, the school SLP, and asks about the hearing screenings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hearing screenings were conducted in the </a:t>
            </a:r>
            <a:r>
              <a:rPr lang="en-US" sz="2400" dirty="0">
                <a:solidFill>
                  <a:schemeClr val="bg1"/>
                </a:solidFill>
              </a:rPr>
              <a:t>cafeteria and the date of audiometer calibration is unknown.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AFA68-D7ED-BB4C-B3A6-A8E93533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447" y="617505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507B2-9EDD-3E4D-9438-83F4C7911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93308"/>
            <a:ext cx="825866" cy="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3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B81-F085-684A-9C00-34DB6AB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964692"/>
            <a:ext cx="10372724" cy="1188720"/>
          </a:xfrm>
          <a:solidFill>
            <a:srgbClr val="002877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Private therapy After Work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B6AF-4241-C648-8A07-1966C9C2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8" y="2371725"/>
            <a:ext cx="10372724" cy="398621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Sophia Lopez, CCC-SLP, provides services to Joey in a school setting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Joey has severe cerebral palsy and an intellectual disability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Due to the progress Joey has been making, his parents ask the SLP to provide services in the home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Joey’s parents are offering an attractive rate to Sophia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Sophia agrees.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681FD-B82A-E34F-9A85-CE46C60E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160" y="617505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6EAB5-E2C0-274B-9360-1342E681B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63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0" y="5893308"/>
            <a:ext cx="825866" cy="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5091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{E64D8D81-230E-4C48-9EA1-9A4C8086161F}tf10001120</Template>
  <TotalTime>200</TotalTime>
  <Words>963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Ethics Case Studies</vt:lpstr>
      <vt:lpstr>CF Mentor m.i.a</vt:lpstr>
      <vt:lpstr>Can you swallow this?</vt:lpstr>
      <vt:lpstr>The new job</vt:lpstr>
      <vt:lpstr>Early intervention SLp diagnoses sleeping infant</vt:lpstr>
      <vt:lpstr>Appropriate assessment</vt:lpstr>
      <vt:lpstr>Supervision of a speech-language pathology assistant (SLPA)</vt:lpstr>
      <vt:lpstr>Hearing Screening Results</vt:lpstr>
      <vt:lpstr>Private therapy After Work Hours</vt:lpstr>
      <vt:lpstr>Bilingual services</vt:lpstr>
      <vt:lpstr>SNF Resident disagrees with diet modifications</vt:lpstr>
      <vt:lpstr>Dysphagia Concerns at local school</vt:lpstr>
      <vt:lpstr>Wedding jitters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WVA Cases</dc:title>
  <dc:creator>Emily Perevuznik</dc:creator>
  <cp:lastModifiedBy>Power-deFur, Lissa</cp:lastModifiedBy>
  <cp:revision>19</cp:revision>
  <dcterms:created xsi:type="dcterms:W3CDTF">2019-03-29T16:38:55Z</dcterms:created>
  <dcterms:modified xsi:type="dcterms:W3CDTF">2019-04-03T12:06:13Z</dcterms:modified>
</cp:coreProperties>
</file>